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87" r:id="rId5"/>
    <p:sldId id="284" r:id="rId6"/>
    <p:sldId id="262" r:id="rId7"/>
    <p:sldId id="263" r:id="rId8"/>
    <p:sldId id="273" r:id="rId9"/>
    <p:sldId id="288" r:id="rId10"/>
    <p:sldId id="289" r:id="rId11"/>
    <p:sldId id="276" r:id="rId12"/>
    <p:sldId id="274" r:id="rId13"/>
    <p:sldId id="275" r:id="rId14"/>
    <p:sldId id="277" r:id="rId15"/>
    <p:sldId id="280" r:id="rId16"/>
    <p:sldId id="281" r:id="rId17"/>
    <p:sldId id="290" r:id="rId18"/>
    <p:sldId id="278" r:id="rId19"/>
    <p:sldId id="291" r:id="rId20"/>
    <p:sldId id="292"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293" r:id="rId35"/>
    <p:sldId id="294" r:id="rId36"/>
    <p:sldId id="314" r:id="rId37"/>
    <p:sldId id="315" r:id="rId38"/>
    <p:sldId id="312" r:id="rId39"/>
    <p:sldId id="313" r:id="rId4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7" autoAdjust="0"/>
  </p:normalViewPr>
  <p:slideViewPr>
    <p:cSldViewPr>
      <p:cViewPr varScale="1">
        <p:scale>
          <a:sx n="84" d="100"/>
          <a:sy n="84" d="100"/>
        </p:scale>
        <p:origin x="-96" y="-468"/>
      </p:cViewPr>
      <p:guideLst>
        <p:guide orient="horz" pos="2160"/>
        <p:guide pos="2880"/>
      </p:guideLst>
    </p:cSldViewPr>
  </p:slideViewPr>
  <p:outlineViewPr>
    <p:cViewPr>
      <p:scale>
        <a:sx n="33" d="100"/>
        <a:sy n="33" d="100"/>
      </p:scale>
      <p:origin x="54" y="484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ko-KR" smtClean="0"/>
              <a:t>Click to edit Master title style</a:t>
            </a:r>
            <a:endParaRPr lang="ko-KR"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mtClean="0"/>
              <a:t>Click to edit Master subtitle style</a:t>
            </a:r>
            <a:endParaRPr lang="ko-KR" altLang="en-US"/>
          </a:p>
        </p:txBody>
      </p:sp>
      <p:sp>
        <p:nvSpPr>
          <p:cNvPr id="4" name="Date Placeholder 3"/>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512C9C09-CC9A-444B-A2BB-F5774A69B766}" type="datetimeFigureOut">
              <a:rPr lang="ko-KR" altLang="en-US" smtClean="0"/>
              <a:pPr/>
              <a:t>2010-08-22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2CAA9AED-EB9B-46A3-942A-8859DC9A1C13}"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C9C09-CC9A-444B-A2BB-F5774A69B766}" type="datetimeFigureOut">
              <a:rPr lang="ko-KR" altLang="en-US" smtClean="0"/>
              <a:pPr/>
              <a:t>2010-08-22</a:t>
            </a:fld>
            <a:endParaRPr lang="ko-KR"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A9AED-EB9B-46A3-942A-8859DC9A1C13}"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히 </a:t>
            </a:r>
            <a:r>
              <a:rPr lang="en-US" altLang="ko-KR" dirty="0" smtClean="0">
                <a:solidFill>
                  <a:schemeClr val="bg1"/>
                </a:solidFill>
              </a:rPr>
              <a:t>9:22 </a:t>
            </a:r>
            <a:r>
              <a:rPr lang="ko-KR" altLang="en-US" dirty="0" smtClean="0">
                <a:solidFill>
                  <a:schemeClr val="bg1"/>
                </a:solidFill>
              </a:rPr>
              <a:t>율법에 따르면</a:t>
            </a:r>
            <a:r>
              <a:rPr lang="en-US" altLang="ko-KR" dirty="0" smtClean="0">
                <a:solidFill>
                  <a:schemeClr val="bg1"/>
                </a:solidFill>
              </a:rPr>
              <a:t>, </a:t>
            </a:r>
            <a:r>
              <a:rPr lang="ko-KR" altLang="en-US" dirty="0" smtClean="0">
                <a:solidFill>
                  <a:schemeClr val="bg1"/>
                </a:solidFill>
              </a:rPr>
              <a:t>거의 모든 것이 피로 깨끗해집니다</a:t>
            </a:r>
            <a:r>
              <a:rPr lang="en-US" altLang="ko-KR" dirty="0" smtClean="0">
                <a:solidFill>
                  <a:schemeClr val="bg1"/>
                </a:solidFill>
              </a:rPr>
              <a:t>. </a:t>
            </a:r>
            <a:r>
              <a:rPr lang="ko-KR" altLang="en-US" dirty="0" smtClean="0">
                <a:solidFill>
                  <a:schemeClr val="bg1"/>
                </a:solidFill>
              </a:rPr>
              <a:t>그리고 </a:t>
            </a:r>
            <a:r>
              <a:rPr lang="ko-KR" altLang="en-US" dirty="0" smtClean="0">
                <a:solidFill>
                  <a:srgbClr val="FFC000"/>
                </a:solidFill>
              </a:rPr>
              <a:t>피를 흘림이 없이는</a:t>
            </a:r>
            <a:r>
              <a:rPr lang="en-US" altLang="ko-KR" dirty="0" smtClean="0">
                <a:solidFill>
                  <a:srgbClr val="FFC000"/>
                </a:solidFill>
              </a:rPr>
              <a:t>, </a:t>
            </a:r>
            <a:r>
              <a:rPr lang="ko-KR" altLang="en-US" dirty="0" smtClean="0">
                <a:solidFill>
                  <a:srgbClr val="FFC000"/>
                </a:solidFill>
              </a:rPr>
              <a:t>죄를 사함이 이루어지지 않습니다</a:t>
            </a:r>
            <a:r>
              <a:rPr lang="en-US" altLang="ko-KR" dirty="0" smtClean="0">
                <a:solidFill>
                  <a:schemeClr val="bg1"/>
                </a:solidFill>
              </a:rPr>
              <a:t>. </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Indeed, under the law almost everything is purified with blood, and </a:t>
            </a:r>
            <a:r>
              <a:rPr lang="en-US" altLang="ko-KR" dirty="0" smtClean="0">
                <a:solidFill>
                  <a:srgbClr val="FFC000"/>
                </a:solidFill>
              </a:rPr>
              <a:t>without the shedding of blood there is no forgiveness of sins</a:t>
            </a:r>
            <a:r>
              <a:rPr lang="en-US" altLang="ko-KR" dirty="0" smtClean="0">
                <a:solidFill>
                  <a:schemeClr val="bg1"/>
                </a:solidFill>
              </a:rPr>
              <a:t>.</a:t>
            </a:r>
            <a:endParaRPr lang="ko-KR" alt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레 </a:t>
            </a:r>
            <a:r>
              <a:rPr lang="en-US" altLang="ko-KR" dirty="0" smtClean="0">
                <a:solidFill>
                  <a:schemeClr val="bg1"/>
                </a:solidFill>
              </a:rPr>
              <a:t>20:10 (Lev. 20:10)</a:t>
            </a:r>
            <a:br>
              <a:rPr lang="en-US" altLang="ko-KR" dirty="0" smtClean="0">
                <a:solidFill>
                  <a:schemeClr val="bg1"/>
                </a:solidFill>
              </a:rPr>
            </a:br>
            <a:r>
              <a:rPr lang="ko-KR" altLang="en-US" dirty="0" smtClean="0">
                <a:solidFill>
                  <a:schemeClr val="bg1"/>
                </a:solidFill>
              </a:rPr>
              <a:t>남자가 다른 남자의 아내 곧 자기의 </a:t>
            </a:r>
            <a:r>
              <a:rPr lang="ko-KR" altLang="en-US" dirty="0" smtClean="0">
                <a:solidFill>
                  <a:srgbClr val="FFC000"/>
                </a:solidFill>
              </a:rPr>
              <a:t>이웃집 아내와 간통하면</a:t>
            </a:r>
            <a:r>
              <a:rPr lang="en-US" altLang="ko-KR" dirty="0" smtClean="0">
                <a:solidFill>
                  <a:srgbClr val="FFC000"/>
                </a:solidFill>
              </a:rPr>
              <a:t>, </a:t>
            </a:r>
            <a:r>
              <a:rPr lang="ko-KR" altLang="en-US" dirty="0" smtClean="0">
                <a:solidFill>
                  <a:srgbClr val="FFC000"/>
                </a:solidFill>
              </a:rPr>
              <a:t>간음한 두 남녀는 함께 반드시 사형에 </a:t>
            </a:r>
            <a:r>
              <a:rPr lang="ko-KR" altLang="en-US" dirty="0" smtClean="0">
                <a:solidFill>
                  <a:schemeClr val="bg1"/>
                </a:solidFill>
              </a:rPr>
              <a:t>처해야 한다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If a man commits adultery with the wife of his neighbor, </a:t>
            </a:r>
            <a:r>
              <a:rPr lang="en-US" altLang="ko-KR" dirty="0" smtClean="0">
                <a:solidFill>
                  <a:srgbClr val="FFC000"/>
                </a:solidFill>
              </a:rPr>
              <a:t>both the adulterer and the adulteress shall surely be put to death</a:t>
            </a:r>
            <a:r>
              <a:rPr lang="en-US" altLang="ko-KR" dirty="0" smtClean="0">
                <a:solidFill>
                  <a:schemeClr val="bg1"/>
                </a:solidFill>
              </a:rPr>
              <a:t>.</a:t>
            </a:r>
            <a:br>
              <a:rPr lang="en-US" altLang="ko-KR" dirty="0" smtClean="0">
                <a:solidFill>
                  <a:schemeClr val="bg1"/>
                </a:solidFill>
              </a:rPr>
            </a:br>
            <a:endParaRPr lang="ko-KR" alt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신 </a:t>
            </a:r>
            <a:r>
              <a:rPr lang="en-US" altLang="ko-KR" dirty="0" smtClean="0">
                <a:solidFill>
                  <a:schemeClr val="bg1"/>
                </a:solidFill>
              </a:rPr>
              <a:t>22:22 (Deut. 22:22)</a:t>
            </a:r>
            <a:br>
              <a:rPr lang="en-US" altLang="ko-KR" dirty="0" smtClean="0">
                <a:solidFill>
                  <a:schemeClr val="bg1"/>
                </a:solidFill>
              </a:rPr>
            </a:br>
            <a:r>
              <a:rPr lang="ko-KR" altLang="en-US" dirty="0" smtClean="0">
                <a:solidFill>
                  <a:schemeClr val="bg1"/>
                </a:solidFill>
              </a:rPr>
              <a:t>어떤 남자가 남의 아내와 정을 통하다가 들켰을 때에는</a:t>
            </a:r>
            <a:r>
              <a:rPr lang="en-US" altLang="ko-KR" dirty="0" smtClean="0">
                <a:solidFill>
                  <a:schemeClr val="bg1"/>
                </a:solidFill>
              </a:rPr>
              <a:t>, </a:t>
            </a:r>
            <a:r>
              <a:rPr lang="ko-KR" altLang="en-US" dirty="0" smtClean="0">
                <a:solidFill>
                  <a:srgbClr val="FFC000"/>
                </a:solidFill>
              </a:rPr>
              <a:t>정을 통한 남자와 여자를 다 죽여서</a:t>
            </a:r>
            <a:r>
              <a:rPr lang="en-US" altLang="ko-KR" dirty="0" smtClean="0">
                <a:solidFill>
                  <a:schemeClr val="bg1"/>
                </a:solidFill>
              </a:rPr>
              <a:t>, </a:t>
            </a:r>
            <a:r>
              <a:rPr lang="ko-KR" altLang="en-US" dirty="0" smtClean="0">
                <a:solidFill>
                  <a:schemeClr val="bg1"/>
                </a:solidFill>
              </a:rPr>
              <a:t>이스라엘에서 이런 악의 뿌리를 뽑아야 합니다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"If a man is found lying with the wife of another man, </a:t>
            </a:r>
            <a:r>
              <a:rPr lang="en-US" altLang="ko-KR" dirty="0" smtClean="0">
                <a:solidFill>
                  <a:srgbClr val="FFC000"/>
                </a:solidFill>
              </a:rPr>
              <a:t>both of them shall die, the man who lay with the woman, and the woman</a:t>
            </a:r>
            <a:r>
              <a:rPr lang="en-US" altLang="ko-KR" dirty="0" smtClean="0">
                <a:solidFill>
                  <a:schemeClr val="bg1"/>
                </a:solidFill>
              </a:rPr>
              <a:t>. So you shall purge the evil from Israel.</a:t>
            </a:r>
            <a:endParaRPr lang="ko-KR" altLang="en-US"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창 </a:t>
            </a:r>
            <a:r>
              <a:rPr lang="en-US" altLang="ko-KR" dirty="0" smtClean="0">
                <a:solidFill>
                  <a:schemeClr val="bg1"/>
                </a:solidFill>
              </a:rPr>
              <a:t>2:17 (Gen 2:17)</a:t>
            </a:r>
            <a:br>
              <a:rPr lang="en-US" altLang="ko-KR" dirty="0" smtClean="0">
                <a:solidFill>
                  <a:schemeClr val="bg1"/>
                </a:solidFill>
              </a:rPr>
            </a:br>
            <a:r>
              <a:rPr lang="ko-KR" altLang="en-US" dirty="0" smtClean="0">
                <a:solidFill>
                  <a:schemeClr val="bg1"/>
                </a:solidFill>
              </a:rPr>
              <a:t>그러나 선과 악을 알게 하는 나무의 열매만은 먹어서는 안 된다</a:t>
            </a:r>
            <a:r>
              <a:rPr lang="en-US" altLang="ko-KR" dirty="0" smtClean="0">
                <a:solidFill>
                  <a:schemeClr val="bg1"/>
                </a:solidFill>
              </a:rPr>
              <a:t>. </a:t>
            </a:r>
            <a:r>
              <a:rPr lang="ko-KR" altLang="en-US" dirty="0" smtClean="0">
                <a:solidFill>
                  <a:schemeClr val="bg1"/>
                </a:solidFill>
              </a:rPr>
              <a:t>그것을 먹는 날에는</a:t>
            </a:r>
            <a:r>
              <a:rPr lang="en-US" altLang="ko-KR" dirty="0" smtClean="0">
                <a:solidFill>
                  <a:schemeClr val="bg1"/>
                </a:solidFill>
              </a:rPr>
              <a:t>, </a:t>
            </a:r>
            <a:r>
              <a:rPr lang="ko-KR" altLang="en-US" dirty="0" smtClean="0">
                <a:solidFill>
                  <a:srgbClr val="FFC000"/>
                </a:solidFill>
              </a:rPr>
              <a:t>너는 반드시 죽는다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but of the tree of the knowledge of good and evil you shall not eat, for in the day that you eat of it </a:t>
            </a:r>
            <a:r>
              <a:rPr lang="en-US" altLang="ko-KR" dirty="0" smtClean="0">
                <a:solidFill>
                  <a:srgbClr val="FFC000"/>
                </a:solidFill>
              </a:rPr>
              <a:t>you shall surely die</a:t>
            </a:r>
            <a:r>
              <a:rPr lang="en-US" altLang="ko-KR" dirty="0" smtClean="0">
                <a:solidFill>
                  <a:schemeClr val="bg1"/>
                </a:solidFill>
              </a:rPr>
              <a:t>. </a:t>
            </a:r>
            <a:br>
              <a:rPr lang="en-US" altLang="ko-KR" dirty="0" smtClean="0">
                <a:solidFill>
                  <a:schemeClr val="bg1"/>
                </a:solidFill>
              </a:rPr>
            </a:br>
            <a:endParaRPr lang="ko-KR" altLang="en-US"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히 </a:t>
            </a:r>
            <a:r>
              <a:rPr lang="en-US" altLang="ko-KR" dirty="0" smtClean="0">
                <a:solidFill>
                  <a:schemeClr val="bg1"/>
                </a:solidFill>
              </a:rPr>
              <a:t>9:22 (Heb. 9:22)</a:t>
            </a:r>
            <a:br>
              <a:rPr lang="en-US" altLang="ko-KR" dirty="0" smtClean="0">
                <a:solidFill>
                  <a:schemeClr val="bg1"/>
                </a:solidFill>
              </a:rPr>
            </a:br>
            <a:r>
              <a:rPr lang="ko-KR" altLang="en-US" dirty="0" smtClean="0">
                <a:solidFill>
                  <a:schemeClr val="bg1"/>
                </a:solidFill>
              </a:rPr>
              <a:t>율법에 따르면</a:t>
            </a:r>
            <a:r>
              <a:rPr lang="en-US" altLang="ko-KR" dirty="0" smtClean="0">
                <a:solidFill>
                  <a:schemeClr val="bg1"/>
                </a:solidFill>
              </a:rPr>
              <a:t>, </a:t>
            </a:r>
            <a:r>
              <a:rPr lang="ko-KR" altLang="en-US" dirty="0" smtClean="0">
                <a:solidFill>
                  <a:schemeClr val="bg1"/>
                </a:solidFill>
              </a:rPr>
              <a:t>거의 모든 것이 피로 깨끗해집니다</a:t>
            </a:r>
            <a:r>
              <a:rPr lang="en-US" altLang="ko-KR" dirty="0" smtClean="0">
                <a:solidFill>
                  <a:schemeClr val="bg1"/>
                </a:solidFill>
              </a:rPr>
              <a:t>. </a:t>
            </a:r>
            <a:r>
              <a:rPr lang="ko-KR" altLang="en-US" dirty="0" smtClean="0">
                <a:solidFill>
                  <a:schemeClr val="bg1"/>
                </a:solidFill>
              </a:rPr>
              <a:t>그리고 </a:t>
            </a:r>
            <a:r>
              <a:rPr lang="ko-KR" altLang="en-US" dirty="0" smtClean="0">
                <a:solidFill>
                  <a:srgbClr val="FFC000"/>
                </a:solidFill>
              </a:rPr>
              <a:t>피를 흘림이 없이는</a:t>
            </a:r>
            <a:r>
              <a:rPr lang="en-US" altLang="ko-KR" dirty="0" smtClean="0">
                <a:solidFill>
                  <a:srgbClr val="FFC000"/>
                </a:solidFill>
              </a:rPr>
              <a:t>, </a:t>
            </a:r>
            <a:r>
              <a:rPr lang="ko-KR" altLang="en-US" dirty="0" smtClean="0">
                <a:solidFill>
                  <a:srgbClr val="FFC000"/>
                </a:solidFill>
              </a:rPr>
              <a:t>죄를 사함이 이루어지지 않습니다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Indeed, under the law almost everything is purified with blood, and </a:t>
            </a:r>
            <a:r>
              <a:rPr lang="en-US" altLang="ko-KR" dirty="0" smtClean="0">
                <a:solidFill>
                  <a:srgbClr val="FFC000"/>
                </a:solidFill>
              </a:rPr>
              <a:t>without the shedding of blood there is no forgiveness of sins</a:t>
            </a:r>
            <a:r>
              <a:rPr lang="en-US" altLang="ko-KR" dirty="0" smtClean="0">
                <a:solidFill>
                  <a:schemeClr val="bg1"/>
                </a:solidFill>
              </a:rPr>
              <a:t>.</a:t>
            </a:r>
            <a:endParaRPr lang="ko-KR" altLang="en-US"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갈 </a:t>
            </a:r>
            <a:r>
              <a:rPr lang="en-US" altLang="ko-KR" dirty="0" smtClean="0">
                <a:solidFill>
                  <a:schemeClr val="bg1"/>
                </a:solidFill>
              </a:rPr>
              <a:t>3:13 (Gal. 3:13)</a:t>
            </a:r>
            <a:br>
              <a:rPr lang="en-US" altLang="ko-KR" dirty="0" smtClean="0">
                <a:solidFill>
                  <a:schemeClr val="bg1"/>
                </a:solidFill>
              </a:rPr>
            </a:br>
            <a:r>
              <a:rPr lang="ko-KR" altLang="en-US" dirty="0" smtClean="0">
                <a:solidFill>
                  <a:schemeClr val="bg1"/>
                </a:solidFill>
              </a:rPr>
              <a:t>그리스도께서 </a:t>
            </a:r>
            <a:r>
              <a:rPr lang="ko-KR" altLang="en-US" dirty="0" smtClean="0">
                <a:solidFill>
                  <a:srgbClr val="FFC000"/>
                </a:solidFill>
              </a:rPr>
              <a:t>우리를 위하여 저주를 받은 사람이 되심으로써</a:t>
            </a:r>
            <a:r>
              <a:rPr lang="en-US" altLang="ko-KR" dirty="0" smtClean="0">
                <a:solidFill>
                  <a:schemeClr val="bg1"/>
                </a:solidFill>
              </a:rPr>
              <a:t>, </a:t>
            </a:r>
            <a:r>
              <a:rPr lang="ko-KR" altLang="en-US" dirty="0" smtClean="0">
                <a:solidFill>
                  <a:schemeClr val="bg1"/>
                </a:solidFill>
              </a:rPr>
              <a:t>우리를 율법의 저주에서 속량해 주셨습니다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t>
            </a:r>
            <a:r>
              <a:rPr lang="en-US" altLang="ko-KR" dirty="0" smtClean="0">
                <a:solidFill>
                  <a:srgbClr val="FFC000"/>
                </a:solidFill>
              </a:rPr>
              <a:t>Christ redeemed us from the curse of the law by becoming a curse for us</a:t>
            </a:r>
            <a:r>
              <a:rPr lang="en-US" altLang="ko-KR" dirty="0" smtClean="0">
                <a:solidFill>
                  <a:schemeClr val="bg1"/>
                </a:solidFill>
              </a:rPr>
              <a:t> </a:t>
            </a:r>
            <a:endParaRPr lang="ko-KR" altLang="en-US"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기록된 바 </a:t>
            </a:r>
            <a:r>
              <a:rPr lang="en-US" altLang="ko-KR" dirty="0" smtClean="0">
                <a:solidFill>
                  <a:schemeClr val="bg1"/>
                </a:solidFill>
              </a:rPr>
              <a:t>"</a:t>
            </a:r>
            <a:r>
              <a:rPr lang="ko-KR" altLang="en-US" dirty="0" smtClean="0">
                <a:solidFill>
                  <a:schemeClr val="bg1"/>
                </a:solidFill>
              </a:rPr>
              <a:t>나무에 달린 자는 모두 저주를 받은 자이다</a:t>
            </a:r>
            <a:r>
              <a:rPr lang="en-US" altLang="ko-KR" dirty="0" smtClean="0">
                <a:solidFill>
                  <a:schemeClr val="bg1"/>
                </a:solidFill>
              </a:rPr>
              <a:t>" </a:t>
            </a:r>
            <a:r>
              <a:rPr lang="ko-KR" altLang="en-US" dirty="0" smtClean="0">
                <a:solidFill>
                  <a:schemeClr val="bg1"/>
                </a:solidFill>
              </a:rPr>
              <a:t>하였기 때문입니다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for it is written, "Cursed is everyone who is hanged on a tree"</a:t>
            </a:r>
            <a:endParaRPr lang="ko-KR" alt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출 </a:t>
            </a:r>
            <a:r>
              <a:rPr lang="en-US" altLang="ko-KR" dirty="0" smtClean="0">
                <a:solidFill>
                  <a:schemeClr val="bg1"/>
                </a:solidFill>
              </a:rPr>
              <a:t>32:33-35(Exodus 32:33-35)</a:t>
            </a:r>
            <a:br>
              <a:rPr lang="en-US" altLang="ko-KR" dirty="0" smtClean="0">
                <a:solidFill>
                  <a:schemeClr val="bg1"/>
                </a:solidFill>
              </a:rPr>
            </a:br>
            <a:r>
              <a:rPr lang="ko-KR" altLang="en-US" dirty="0" smtClean="0">
                <a:solidFill>
                  <a:schemeClr val="bg1"/>
                </a:solidFill>
              </a:rPr>
              <a:t>주님께서 모세에게 말씀하셨다</a:t>
            </a:r>
            <a:r>
              <a:rPr lang="en-US" altLang="ko-KR" dirty="0" smtClean="0">
                <a:solidFill>
                  <a:schemeClr val="bg1"/>
                </a:solidFill>
              </a:rPr>
              <a:t>. "</a:t>
            </a:r>
            <a:r>
              <a:rPr lang="ko-KR" altLang="en-US" dirty="0" smtClean="0">
                <a:solidFill>
                  <a:schemeClr val="bg1"/>
                </a:solidFill>
              </a:rPr>
              <a:t>누구든지 나에게 죄를 지으면</a:t>
            </a:r>
            <a:r>
              <a:rPr lang="en-US" altLang="ko-KR" dirty="0" smtClean="0">
                <a:solidFill>
                  <a:schemeClr val="bg1"/>
                </a:solidFill>
              </a:rPr>
              <a:t>, </a:t>
            </a:r>
            <a:r>
              <a:rPr lang="ko-KR" altLang="en-US" dirty="0" smtClean="0">
                <a:solidFill>
                  <a:schemeClr val="bg1"/>
                </a:solidFill>
              </a:rPr>
              <a:t>나는 오직 그 사람만을 나의 책에서 지운다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But the LORD said to Moses, "Whoever has sinned against me, I will blot out of my book.</a:t>
            </a:r>
            <a:endParaRPr lang="ko-KR" altLang="en-US"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18:23 </a:t>
            </a:r>
            <a:r>
              <a:rPr lang="ko-KR" altLang="en-US" dirty="0" smtClean="0">
                <a:solidFill>
                  <a:schemeClr val="bg1"/>
                </a:solidFill>
              </a:rPr>
              <a:t>그러므로</a:t>
            </a:r>
            <a:r>
              <a:rPr lang="en-US" altLang="ko-KR" dirty="0" smtClean="0">
                <a:solidFill>
                  <a:schemeClr val="bg1"/>
                </a:solidFill>
              </a:rPr>
              <a:t>, </a:t>
            </a:r>
            <a:r>
              <a:rPr lang="ko-KR" altLang="en-US" dirty="0" smtClean="0">
                <a:solidFill>
                  <a:schemeClr val="bg1"/>
                </a:solidFill>
              </a:rPr>
              <a:t>하늘 나라는 마치 자기 종들과 셈을 가리려고 하는 어떤 왕과 같다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"Therefore the kingdom of heaven may be compared to a king who wished to settle accounts with his servants.</a:t>
            </a:r>
            <a:endParaRPr lang="ko-KR" altLang="en-US"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18:24 </a:t>
            </a:r>
            <a:r>
              <a:rPr lang="ko-KR" altLang="en-US" dirty="0" smtClean="0">
                <a:solidFill>
                  <a:schemeClr val="bg1"/>
                </a:solidFill>
              </a:rPr>
              <a:t>왕이 셈을 가리기 시작하니</a:t>
            </a:r>
            <a:r>
              <a:rPr lang="en-US" altLang="ko-KR" dirty="0" smtClean="0">
                <a:solidFill>
                  <a:schemeClr val="bg1"/>
                </a:solidFill>
              </a:rPr>
              <a:t>, </a:t>
            </a:r>
            <a:r>
              <a:rPr lang="ko-KR" altLang="en-US" dirty="0" smtClean="0">
                <a:solidFill>
                  <a:schemeClr val="bg1"/>
                </a:solidFill>
              </a:rPr>
              <a:t>만 달란트 빚진 종 하나가 왕 앞에 끌려왔다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When he began to settle, one was brought to him who owed him ten thousand talents.</a:t>
            </a:r>
            <a:endParaRPr lang="ko-KR" altLang="en-US"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마 </a:t>
            </a:r>
            <a:r>
              <a:rPr lang="en-US" altLang="ko-KR" dirty="0" smtClean="0">
                <a:solidFill>
                  <a:schemeClr val="bg1"/>
                </a:solidFill>
              </a:rPr>
              <a:t>18:25 </a:t>
            </a:r>
            <a:r>
              <a:rPr lang="ko-KR" altLang="en-US" dirty="0" smtClean="0">
                <a:solidFill>
                  <a:schemeClr val="bg1"/>
                </a:solidFill>
              </a:rPr>
              <a:t>그런데 그는 빚을 갚을 돈이 없으므로</a:t>
            </a:r>
            <a:r>
              <a:rPr lang="en-US" altLang="ko-KR" dirty="0" smtClean="0">
                <a:solidFill>
                  <a:schemeClr val="bg1"/>
                </a:solidFill>
              </a:rPr>
              <a:t>, </a:t>
            </a:r>
            <a:r>
              <a:rPr lang="ko-KR" altLang="en-US" dirty="0" smtClean="0">
                <a:solidFill>
                  <a:schemeClr val="bg1"/>
                </a:solidFill>
              </a:rPr>
              <a:t>주인은 그 종에게</a:t>
            </a:r>
            <a:r>
              <a:rPr lang="en-US" altLang="ko-KR" dirty="0" smtClean="0">
                <a:solidFill>
                  <a:schemeClr val="bg1"/>
                </a:solidFill>
              </a:rPr>
              <a:t>, </a:t>
            </a:r>
            <a:r>
              <a:rPr lang="ko-KR" altLang="en-US" dirty="0" smtClean="0">
                <a:solidFill>
                  <a:schemeClr val="bg1"/>
                </a:solidFill>
              </a:rPr>
              <a:t>자신과 그 아내와 자녀들과 그 밖에 그가 가진 것을 모두 팔아서 갚으라고 명령하였다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And since he could not pay, his master ordered him to be sold, with his wife and children and all that he had, and payment to be made.</a:t>
            </a:r>
            <a:endParaRPr lang="ko-KR" altLang="en-US"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18:26 </a:t>
            </a:r>
            <a:r>
              <a:rPr lang="ko-KR" altLang="en-US" dirty="0" smtClean="0">
                <a:solidFill>
                  <a:schemeClr val="bg1"/>
                </a:solidFill>
              </a:rPr>
              <a:t>그랬더니 종이 그 앞에 무릎을 꿇고</a:t>
            </a:r>
            <a:r>
              <a:rPr lang="en-US" altLang="ko-KR" dirty="0" smtClean="0">
                <a:solidFill>
                  <a:schemeClr val="bg1"/>
                </a:solidFill>
              </a:rPr>
              <a:t>, '</a:t>
            </a:r>
            <a:r>
              <a:rPr lang="ko-KR" altLang="en-US" dirty="0" smtClean="0">
                <a:solidFill>
                  <a:schemeClr val="bg1"/>
                </a:solidFill>
              </a:rPr>
              <a:t>참아 주십시오</a:t>
            </a:r>
            <a:r>
              <a:rPr lang="en-US" altLang="ko-KR" dirty="0" smtClean="0">
                <a:solidFill>
                  <a:schemeClr val="bg1"/>
                </a:solidFill>
              </a:rPr>
              <a:t>. </a:t>
            </a:r>
            <a:r>
              <a:rPr lang="ko-KR" altLang="en-US" dirty="0" smtClean="0">
                <a:solidFill>
                  <a:schemeClr val="bg1"/>
                </a:solidFill>
              </a:rPr>
              <a:t>다 갚겠습니다</a:t>
            </a:r>
            <a:r>
              <a:rPr lang="en-US" altLang="ko-KR" dirty="0" smtClean="0">
                <a:solidFill>
                  <a:schemeClr val="bg1"/>
                </a:solidFill>
              </a:rPr>
              <a:t>' </a:t>
            </a:r>
            <a:r>
              <a:rPr lang="ko-KR" altLang="en-US" dirty="0" smtClean="0">
                <a:solidFill>
                  <a:schemeClr val="bg1"/>
                </a:solidFill>
              </a:rPr>
              <a:t>하고 애원하였다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So the servant fell on his knees, imploring him, 'Have patience with me, and I will pay you everything.'</a:t>
            </a:r>
            <a:endParaRPr lang="ko-KR" altLang="en-US"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18:27 </a:t>
            </a:r>
            <a:r>
              <a:rPr lang="ko-KR" altLang="en-US" dirty="0" smtClean="0">
                <a:solidFill>
                  <a:schemeClr val="bg1"/>
                </a:solidFill>
              </a:rPr>
              <a:t>주인은 그 종을 가엾게 여겨서</a:t>
            </a:r>
            <a:r>
              <a:rPr lang="en-US" altLang="ko-KR" dirty="0" smtClean="0">
                <a:solidFill>
                  <a:schemeClr val="bg1"/>
                </a:solidFill>
              </a:rPr>
              <a:t>, </a:t>
            </a:r>
            <a:r>
              <a:rPr lang="ko-KR" altLang="en-US" dirty="0" smtClean="0">
                <a:solidFill>
                  <a:schemeClr val="bg1"/>
                </a:solidFill>
              </a:rPr>
              <a:t>그를 놓아주고</a:t>
            </a:r>
            <a:r>
              <a:rPr lang="en-US" altLang="ko-KR" dirty="0" smtClean="0">
                <a:solidFill>
                  <a:schemeClr val="bg1"/>
                </a:solidFill>
              </a:rPr>
              <a:t>, </a:t>
            </a:r>
            <a:r>
              <a:rPr lang="ko-KR" altLang="en-US" dirty="0" smtClean="0">
                <a:solidFill>
                  <a:schemeClr val="bg1"/>
                </a:solidFill>
              </a:rPr>
              <a:t>빚을 없애 주었다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And out of pity for him, the master of that servant released him and forgave him the debt.</a:t>
            </a:r>
            <a:endParaRPr lang="ko-KR" altLang="en-US"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마 </a:t>
            </a:r>
            <a:r>
              <a:rPr lang="en-US" altLang="ko-KR" dirty="0" smtClean="0">
                <a:solidFill>
                  <a:schemeClr val="bg1"/>
                </a:solidFill>
              </a:rPr>
              <a:t>18:28 </a:t>
            </a:r>
            <a:r>
              <a:rPr lang="ko-KR" altLang="en-US" dirty="0" smtClean="0">
                <a:solidFill>
                  <a:schemeClr val="bg1"/>
                </a:solidFill>
              </a:rPr>
              <a:t>그러나 그 종은 나가서</a:t>
            </a:r>
            <a:r>
              <a:rPr lang="en-US" altLang="ko-KR" dirty="0" smtClean="0">
                <a:solidFill>
                  <a:schemeClr val="bg1"/>
                </a:solidFill>
              </a:rPr>
              <a:t>, </a:t>
            </a:r>
            <a:r>
              <a:rPr lang="ko-KR" altLang="en-US" dirty="0" smtClean="0">
                <a:solidFill>
                  <a:schemeClr val="bg1"/>
                </a:solidFill>
              </a:rPr>
              <a:t>자기에게 백 데나리온 빚진 동료 하나를 만나자</a:t>
            </a:r>
            <a:r>
              <a:rPr lang="en-US" altLang="ko-KR" dirty="0" smtClean="0">
                <a:solidFill>
                  <a:schemeClr val="bg1"/>
                </a:solidFill>
              </a:rPr>
              <a:t>, </a:t>
            </a:r>
            <a:r>
              <a:rPr lang="ko-KR" altLang="en-US" dirty="0" smtClean="0">
                <a:solidFill>
                  <a:schemeClr val="bg1"/>
                </a:solidFill>
              </a:rPr>
              <a:t>붙들어서 멱살을 잡고 말하기를 </a:t>
            </a:r>
            <a:r>
              <a:rPr lang="en-US" altLang="ko-KR" dirty="0" smtClean="0">
                <a:solidFill>
                  <a:schemeClr val="bg1"/>
                </a:solidFill>
              </a:rPr>
              <a:t>'</a:t>
            </a:r>
            <a:r>
              <a:rPr lang="ko-KR" altLang="en-US" dirty="0" smtClean="0">
                <a:solidFill>
                  <a:schemeClr val="bg1"/>
                </a:solidFill>
              </a:rPr>
              <a:t>내게 빚진 것을 갚아라</a:t>
            </a:r>
            <a:r>
              <a:rPr lang="en-US" altLang="ko-KR" dirty="0" smtClean="0">
                <a:solidFill>
                  <a:schemeClr val="bg1"/>
                </a:solidFill>
              </a:rPr>
              <a:t>' </a:t>
            </a:r>
            <a:r>
              <a:rPr lang="ko-KR" altLang="en-US" dirty="0" smtClean="0">
                <a:solidFill>
                  <a:schemeClr val="bg1"/>
                </a:solidFill>
              </a:rPr>
              <a:t>하였다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But when that same servant went out, he found one of his fellow servants who owed him a hundred </a:t>
            </a:r>
            <a:r>
              <a:rPr lang="en-US" altLang="ko-KR" dirty="0" err="1" smtClean="0">
                <a:solidFill>
                  <a:schemeClr val="bg1"/>
                </a:solidFill>
              </a:rPr>
              <a:t>denarii</a:t>
            </a:r>
            <a:r>
              <a:rPr lang="en-US" altLang="ko-KR" dirty="0" smtClean="0">
                <a:solidFill>
                  <a:schemeClr val="bg1"/>
                </a:solidFill>
              </a:rPr>
              <a:t>, and seizing him, he began to choke him, saying, 'Pay what you owe.'</a:t>
            </a:r>
            <a:endParaRPr lang="ko-KR" altLang="en-US" dirty="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18:29 </a:t>
            </a:r>
            <a:r>
              <a:rPr lang="ko-KR" altLang="en-US" dirty="0" smtClean="0">
                <a:solidFill>
                  <a:schemeClr val="bg1"/>
                </a:solidFill>
              </a:rPr>
              <a:t>그 동료는 엎드려 간청하였다</a:t>
            </a:r>
            <a:r>
              <a:rPr lang="en-US" altLang="ko-KR" dirty="0" smtClean="0">
                <a:solidFill>
                  <a:schemeClr val="bg1"/>
                </a:solidFill>
              </a:rPr>
              <a:t>. '</a:t>
            </a:r>
            <a:r>
              <a:rPr lang="ko-KR" altLang="en-US" dirty="0" smtClean="0">
                <a:solidFill>
                  <a:schemeClr val="bg1"/>
                </a:solidFill>
              </a:rPr>
              <a:t>참아 주게</a:t>
            </a:r>
            <a:r>
              <a:rPr lang="en-US" altLang="ko-KR" dirty="0" smtClean="0">
                <a:solidFill>
                  <a:schemeClr val="bg1"/>
                </a:solidFill>
              </a:rPr>
              <a:t>. </a:t>
            </a:r>
            <a:r>
              <a:rPr lang="ko-KR" altLang="en-US" dirty="0" smtClean="0">
                <a:solidFill>
                  <a:schemeClr val="bg1"/>
                </a:solidFill>
              </a:rPr>
              <a:t>내가 갚겠네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So his fellow servant fell down and pleaded with him, 'Have patience with me, and I will pay you.'</a:t>
            </a:r>
            <a:endParaRPr lang="ko-KR" altLang="en-US"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18:30 </a:t>
            </a:r>
            <a:r>
              <a:rPr lang="ko-KR" altLang="en-US" dirty="0" smtClean="0">
                <a:solidFill>
                  <a:schemeClr val="bg1"/>
                </a:solidFill>
              </a:rPr>
              <a:t>그러나 그는 들어주려 하지 않고</a:t>
            </a:r>
            <a:r>
              <a:rPr lang="en-US" altLang="ko-KR" dirty="0" smtClean="0">
                <a:solidFill>
                  <a:schemeClr val="bg1"/>
                </a:solidFill>
              </a:rPr>
              <a:t>, </a:t>
            </a:r>
            <a:r>
              <a:rPr lang="ko-KR" altLang="en-US" dirty="0" smtClean="0">
                <a:solidFill>
                  <a:schemeClr val="bg1"/>
                </a:solidFill>
              </a:rPr>
              <a:t>가서 그 동료를 감옥에 집어넣고</a:t>
            </a:r>
            <a:r>
              <a:rPr lang="en-US" altLang="ko-KR" dirty="0" smtClean="0">
                <a:solidFill>
                  <a:schemeClr val="bg1"/>
                </a:solidFill>
              </a:rPr>
              <a:t>, </a:t>
            </a:r>
            <a:r>
              <a:rPr lang="ko-KR" altLang="en-US" dirty="0" smtClean="0">
                <a:solidFill>
                  <a:schemeClr val="bg1"/>
                </a:solidFill>
              </a:rPr>
              <a:t>빚진 돈을 갚을 때까지 갇혀 있게 하였다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He refused and went and put him in prison until he should pay the debt.</a:t>
            </a:r>
            <a:endParaRPr lang="ko-KR" altLang="en-US"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18:31 </a:t>
            </a:r>
            <a:r>
              <a:rPr lang="ko-KR" altLang="en-US" dirty="0" smtClean="0">
                <a:solidFill>
                  <a:schemeClr val="bg1"/>
                </a:solidFill>
              </a:rPr>
              <a:t>다른 종들이 이 광경을 보고</a:t>
            </a:r>
            <a:r>
              <a:rPr lang="en-US" altLang="ko-KR" dirty="0" smtClean="0">
                <a:solidFill>
                  <a:schemeClr val="bg1"/>
                </a:solidFill>
              </a:rPr>
              <a:t>, </a:t>
            </a:r>
            <a:r>
              <a:rPr lang="ko-KR" altLang="en-US" dirty="0" smtClean="0">
                <a:solidFill>
                  <a:schemeClr val="bg1"/>
                </a:solidFill>
              </a:rPr>
              <a:t>매우 딱하게 여겨서</a:t>
            </a:r>
            <a:r>
              <a:rPr lang="en-US" altLang="ko-KR" dirty="0" smtClean="0">
                <a:solidFill>
                  <a:schemeClr val="bg1"/>
                </a:solidFill>
              </a:rPr>
              <a:t>, </a:t>
            </a:r>
            <a:r>
              <a:rPr lang="ko-KR" altLang="en-US" dirty="0" smtClean="0">
                <a:solidFill>
                  <a:schemeClr val="bg1"/>
                </a:solidFill>
              </a:rPr>
              <a:t>가서 주인에게 그 일을 다 일렀다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When his fellow servants saw what had taken place, they were greatly distressed, and they went and reported to their master all that had taken place.</a:t>
            </a:r>
            <a:endParaRPr lang="ko-KR" alt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이제 너는 가서</a:t>
            </a:r>
            <a:r>
              <a:rPr lang="en-US" altLang="ko-KR" dirty="0" smtClean="0">
                <a:solidFill>
                  <a:schemeClr val="bg1"/>
                </a:solidFill>
              </a:rPr>
              <a:t>, </a:t>
            </a:r>
            <a:r>
              <a:rPr lang="ko-KR" altLang="en-US" dirty="0" smtClean="0">
                <a:solidFill>
                  <a:schemeClr val="bg1"/>
                </a:solidFill>
              </a:rPr>
              <a:t>내가 너에게 말한 곳으로 백성을 인도하여라</a:t>
            </a:r>
            <a:r>
              <a:rPr lang="en-US" altLang="ko-KR" dirty="0" smtClean="0">
                <a:solidFill>
                  <a:schemeClr val="bg1"/>
                </a:solidFill>
              </a:rPr>
              <a:t>. </a:t>
            </a:r>
            <a:r>
              <a:rPr lang="ko-KR" altLang="en-US" dirty="0" smtClean="0">
                <a:solidFill>
                  <a:schemeClr val="bg1"/>
                </a:solidFill>
              </a:rPr>
              <a:t>보아라</a:t>
            </a:r>
            <a:r>
              <a:rPr lang="en-US" altLang="ko-KR" dirty="0" smtClean="0">
                <a:solidFill>
                  <a:schemeClr val="bg1"/>
                </a:solidFill>
              </a:rPr>
              <a:t>, </a:t>
            </a:r>
            <a:r>
              <a:rPr lang="ko-KR" altLang="en-US" dirty="0" smtClean="0">
                <a:solidFill>
                  <a:schemeClr val="bg1"/>
                </a:solidFill>
              </a:rPr>
              <a:t>나의 천사가 너를 인도할 것이다</a:t>
            </a:r>
            <a:r>
              <a:rPr lang="en-US" altLang="ko-KR" dirty="0" smtClean="0">
                <a:solidFill>
                  <a:schemeClr val="bg1"/>
                </a:solidFill>
              </a:rPr>
              <a:t>. </a:t>
            </a:r>
            <a:r>
              <a:rPr lang="ko-KR" altLang="en-US" dirty="0" smtClean="0">
                <a:solidFill>
                  <a:srgbClr val="FFC000"/>
                </a:solidFill>
              </a:rPr>
              <a:t>그러나 기억하여라</a:t>
            </a:r>
            <a:r>
              <a:rPr lang="en-US" altLang="ko-KR" dirty="0" smtClean="0">
                <a:solidFill>
                  <a:srgbClr val="FFC000"/>
                </a:solidFill>
              </a:rPr>
              <a:t>. </a:t>
            </a:r>
            <a:r>
              <a:rPr lang="ko-KR" altLang="en-US" dirty="0" smtClean="0">
                <a:solidFill>
                  <a:srgbClr val="FFC000"/>
                </a:solidFill>
              </a:rPr>
              <a:t>때가 되면</a:t>
            </a:r>
            <a:r>
              <a:rPr lang="en-US" altLang="ko-KR" dirty="0" smtClean="0">
                <a:solidFill>
                  <a:srgbClr val="FFC000"/>
                </a:solidFill>
              </a:rPr>
              <a:t>, </a:t>
            </a:r>
            <a:r>
              <a:rPr lang="ko-KR" altLang="en-US" dirty="0" smtClean="0">
                <a:solidFill>
                  <a:srgbClr val="FFC000"/>
                </a:solidFill>
              </a:rPr>
              <a:t>내가 그들에게 반드시 죄를 묻겠다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But now go, lead the people to the place about which I have spoken to you; behold, my angel shall go before you. </a:t>
            </a:r>
            <a:r>
              <a:rPr lang="en-US" altLang="ko-KR" dirty="0" smtClean="0">
                <a:solidFill>
                  <a:srgbClr val="FFC000"/>
                </a:solidFill>
              </a:rPr>
              <a:t>Nevertheless, in the day when I visit, I will visit their sin upon them</a:t>
            </a:r>
            <a:r>
              <a:rPr lang="en-US" altLang="ko-KR" dirty="0" smtClean="0">
                <a:solidFill>
                  <a:schemeClr val="bg1"/>
                </a:solidFill>
              </a:rPr>
              <a:t>."</a:t>
            </a:r>
            <a:endParaRPr lang="ko-KR" altLang="en-US"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18:32 </a:t>
            </a:r>
            <a:r>
              <a:rPr lang="ko-KR" altLang="en-US" dirty="0" smtClean="0">
                <a:solidFill>
                  <a:schemeClr val="bg1"/>
                </a:solidFill>
              </a:rPr>
              <a:t>그러자 주인이 그 종을 불러다 놓고 말하였다</a:t>
            </a:r>
            <a:r>
              <a:rPr lang="en-US" altLang="ko-KR" dirty="0" smtClean="0">
                <a:solidFill>
                  <a:schemeClr val="bg1"/>
                </a:solidFill>
              </a:rPr>
              <a:t>. '</a:t>
            </a:r>
            <a:r>
              <a:rPr lang="ko-KR" altLang="en-US" dirty="0" smtClean="0">
                <a:solidFill>
                  <a:srgbClr val="FFC000"/>
                </a:solidFill>
              </a:rPr>
              <a:t>이 악한 종아</a:t>
            </a:r>
            <a:r>
              <a:rPr lang="en-US" altLang="ko-KR" dirty="0" smtClean="0">
                <a:solidFill>
                  <a:srgbClr val="FFC000"/>
                </a:solidFill>
              </a:rPr>
              <a:t>, </a:t>
            </a:r>
            <a:r>
              <a:rPr lang="ko-KR" altLang="en-US" dirty="0" smtClean="0">
                <a:solidFill>
                  <a:srgbClr val="FFC000"/>
                </a:solidFill>
              </a:rPr>
              <a:t>네가 애원하기에</a:t>
            </a:r>
            <a:r>
              <a:rPr lang="en-US" altLang="ko-KR" dirty="0" smtClean="0">
                <a:solidFill>
                  <a:srgbClr val="FFC000"/>
                </a:solidFill>
              </a:rPr>
              <a:t>, </a:t>
            </a:r>
            <a:r>
              <a:rPr lang="ko-KR" altLang="en-US" dirty="0" smtClean="0">
                <a:solidFill>
                  <a:srgbClr val="FFC000"/>
                </a:solidFill>
              </a:rPr>
              <a:t>나는 너에게 그 빚을 다 없애 주었다</a:t>
            </a:r>
            <a:r>
              <a:rPr lang="en-US" altLang="ko-KR" dirty="0" smtClean="0">
                <a:solidFill>
                  <a:srgbClr val="FFC000"/>
                </a:solidFill>
              </a:rPr>
              <a:t>.</a:t>
            </a: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Then his master summoned him and said to him, </a:t>
            </a:r>
            <a:r>
              <a:rPr lang="en-US" altLang="ko-KR" dirty="0" smtClean="0">
                <a:solidFill>
                  <a:srgbClr val="FFC000"/>
                </a:solidFill>
              </a:rPr>
              <a:t>'You wicked servant! I forgave you all that debt because you pleaded with me.</a:t>
            </a:r>
            <a:endParaRPr lang="ko-KR" altLang="en-US" dirty="0">
              <a:solidFill>
                <a:srgbClr val="FFC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18:33 </a:t>
            </a:r>
            <a:r>
              <a:rPr lang="ko-KR" altLang="en-US" dirty="0" smtClean="0">
                <a:solidFill>
                  <a:srgbClr val="FFC000"/>
                </a:solidFill>
              </a:rPr>
              <a:t>내가 너를 불쌍히 여긴 것처럼</a:t>
            </a:r>
            <a:r>
              <a:rPr lang="en-US" altLang="ko-KR" dirty="0" smtClean="0">
                <a:solidFill>
                  <a:srgbClr val="FFC000"/>
                </a:solidFill>
              </a:rPr>
              <a:t>, </a:t>
            </a:r>
            <a:r>
              <a:rPr lang="ko-KR" altLang="en-US" dirty="0" smtClean="0">
                <a:solidFill>
                  <a:srgbClr val="FFC000"/>
                </a:solidFill>
              </a:rPr>
              <a:t>너도 네 동료를 불쌍히 여겼어야 할 것이 아니냐</a:t>
            </a:r>
            <a:r>
              <a:rPr lang="en-US" altLang="ko-KR" dirty="0" smtClean="0">
                <a:solidFill>
                  <a:srgbClr val="FFC000"/>
                </a:solidFill>
              </a:rPr>
              <a:t>?‘</a:t>
            </a: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rgbClr val="FFC000"/>
                </a:solidFill>
              </a:rPr>
              <a:t>And should not you have had mercy on your fellow servant, as I had mercy on you?'</a:t>
            </a:r>
            <a:endParaRPr lang="ko-KR" altLang="en-US" dirty="0">
              <a:solidFill>
                <a:srgbClr val="FFC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18:34 </a:t>
            </a:r>
            <a:r>
              <a:rPr lang="ko-KR" altLang="en-US" dirty="0" smtClean="0">
                <a:solidFill>
                  <a:schemeClr val="bg1"/>
                </a:solidFill>
              </a:rPr>
              <a:t>주인이 노하여</a:t>
            </a:r>
            <a:r>
              <a:rPr lang="en-US" altLang="ko-KR" dirty="0" smtClean="0">
                <a:solidFill>
                  <a:schemeClr val="bg1"/>
                </a:solidFill>
              </a:rPr>
              <a:t>, </a:t>
            </a:r>
            <a:r>
              <a:rPr lang="ko-KR" altLang="en-US" dirty="0" smtClean="0">
                <a:solidFill>
                  <a:schemeClr val="bg1"/>
                </a:solidFill>
              </a:rPr>
              <a:t>그를 형무소 관리에게 넘겨주고</a:t>
            </a:r>
            <a:r>
              <a:rPr lang="en-US" altLang="ko-KR" dirty="0" smtClean="0">
                <a:solidFill>
                  <a:schemeClr val="bg1"/>
                </a:solidFill>
              </a:rPr>
              <a:t>, </a:t>
            </a:r>
            <a:r>
              <a:rPr lang="ko-KR" altLang="en-US" dirty="0" smtClean="0">
                <a:solidFill>
                  <a:schemeClr val="bg1"/>
                </a:solidFill>
              </a:rPr>
              <a:t>빚진 것을 다 갚을 때까지 가두어 두게 하였다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And in anger his master delivered him to the jailers, until he should pay all his debt.</a:t>
            </a:r>
            <a:endParaRPr lang="ko-KR" altLang="en-US"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마 </a:t>
            </a:r>
            <a:r>
              <a:rPr lang="en-US" altLang="ko-KR" dirty="0" smtClean="0">
                <a:solidFill>
                  <a:schemeClr val="bg1"/>
                </a:solidFill>
              </a:rPr>
              <a:t>18:35 </a:t>
            </a:r>
            <a:r>
              <a:rPr lang="ko-KR" altLang="en-US" dirty="0" smtClean="0">
                <a:solidFill>
                  <a:srgbClr val="FFC000"/>
                </a:solidFill>
              </a:rPr>
              <a:t>너희가 각각 진심으로 자기 형제자매를 용서해 주지 않으면</a:t>
            </a:r>
            <a:r>
              <a:rPr lang="en-US" altLang="ko-KR" dirty="0" smtClean="0">
                <a:solidFill>
                  <a:srgbClr val="FFC000"/>
                </a:solidFill>
              </a:rPr>
              <a:t>, </a:t>
            </a:r>
            <a:r>
              <a:rPr lang="ko-KR" altLang="en-US" dirty="0" smtClean="0">
                <a:solidFill>
                  <a:srgbClr val="FFC000"/>
                </a:solidFill>
              </a:rPr>
              <a:t>나의 하늘 아버지께서도 너희에게 그와 같이 하실 것이다</a:t>
            </a:r>
            <a:r>
              <a:rPr lang="en-US" altLang="ko-KR" dirty="0" smtClean="0">
                <a:solidFill>
                  <a:srgbClr val="FFC000"/>
                </a:solidFill>
              </a:rPr>
              <a:t>.</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rgbClr val="FFC000"/>
                </a:solidFill>
              </a:rPr>
              <a:t>So also my heavenly Father will do to every one of you, if you do not forgive your brother from your heart.</a:t>
            </a:r>
            <a:r>
              <a:rPr lang="en-US" altLang="ko-KR" dirty="0" smtClean="0">
                <a:solidFill>
                  <a:schemeClr val="bg1"/>
                </a:solidFill>
              </a:rPr>
              <a:t>"</a:t>
            </a:r>
            <a:endParaRPr lang="ko-KR" altLang="en-US"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r>
              <a:rPr lang="ko-KR" altLang="en-US" dirty="0" smtClean="0">
                <a:solidFill>
                  <a:schemeClr val="bg1"/>
                </a:solidFill>
              </a:rPr>
              <a:t>계 </a:t>
            </a:r>
            <a:r>
              <a:rPr lang="en-US" altLang="ko-KR" dirty="0" smtClean="0">
                <a:solidFill>
                  <a:schemeClr val="bg1"/>
                </a:solidFill>
              </a:rPr>
              <a:t>12:9 </a:t>
            </a:r>
            <a:r>
              <a:rPr lang="ko-KR" altLang="en-US" dirty="0" smtClean="0">
                <a:solidFill>
                  <a:schemeClr val="bg1"/>
                </a:solidFill>
              </a:rPr>
              <a:t>그래서 그 큰 용</a:t>
            </a:r>
            <a:r>
              <a:rPr lang="en-US" altLang="ko-KR" dirty="0" smtClean="0">
                <a:solidFill>
                  <a:schemeClr val="bg1"/>
                </a:solidFill>
              </a:rPr>
              <a:t>, </a:t>
            </a:r>
            <a:r>
              <a:rPr lang="ko-KR" altLang="en-US" dirty="0" smtClean="0">
                <a:solidFill>
                  <a:schemeClr val="bg1"/>
                </a:solidFill>
              </a:rPr>
              <a:t>곧 그 옛 뱀은 땅으로 내쫓겼습니다</a:t>
            </a:r>
            <a:r>
              <a:rPr lang="en-US" altLang="ko-KR" dirty="0" smtClean="0">
                <a:solidFill>
                  <a:schemeClr val="bg1"/>
                </a:solidFill>
              </a:rPr>
              <a:t>. </a:t>
            </a:r>
            <a:r>
              <a:rPr lang="ko-KR" altLang="en-US" dirty="0" smtClean="0">
                <a:solidFill>
                  <a:schemeClr val="bg1"/>
                </a:solidFill>
              </a:rPr>
              <a:t>그 큰 용은 악마라고도 하고</a:t>
            </a:r>
            <a:r>
              <a:rPr lang="en-US" altLang="ko-KR" dirty="0" smtClean="0">
                <a:solidFill>
                  <a:schemeClr val="bg1"/>
                </a:solidFill>
              </a:rPr>
              <a:t>, </a:t>
            </a:r>
            <a:r>
              <a:rPr lang="ko-KR" altLang="en-US" dirty="0" smtClean="0">
                <a:solidFill>
                  <a:schemeClr val="bg1"/>
                </a:solidFill>
              </a:rPr>
              <a:t>사탄이라고도 하는데</a:t>
            </a:r>
            <a:r>
              <a:rPr lang="en-US" altLang="ko-KR" dirty="0" smtClean="0">
                <a:solidFill>
                  <a:schemeClr val="bg1"/>
                </a:solidFill>
              </a:rPr>
              <a:t>, </a:t>
            </a: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And the great dragon was thrown down, that ancient serpent, who is called the devil and Satan, </a:t>
            </a:r>
            <a:endParaRPr lang="ko-KR" altLang="en-US" dirty="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rgbClr val="FFC000"/>
                </a:solidFill>
              </a:rPr>
              <a:t>온 세계를 미혹하던 자</a:t>
            </a:r>
            <a:r>
              <a:rPr lang="ko-KR" altLang="en-US" dirty="0" smtClean="0">
                <a:solidFill>
                  <a:schemeClr val="bg1"/>
                </a:solidFill>
              </a:rPr>
              <a:t>입니다</a:t>
            </a:r>
            <a:r>
              <a:rPr lang="en-US" altLang="ko-KR" dirty="0" smtClean="0">
                <a:solidFill>
                  <a:schemeClr val="bg1"/>
                </a:solidFill>
              </a:rPr>
              <a:t>. </a:t>
            </a:r>
            <a:r>
              <a:rPr lang="ko-KR" altLang="en-US" dirty="0" smtClean="0">
                <a:solidFill>
                  <a:schemeClr val="bg1"/>
                </a:solidFill>
              </a:rPr>
              <a:t>그 용의 부하들도 그와 함께 땅으로 내쫓겼습니다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t>
            </a:r>
            <a:r>
              <a:rPr lang="en-US" altLang="ko-KR" dirty="0" smtClean="0">
                <a:solidFill>
                  <a:srgbClr val="FFC000"/>
                </a:solidFill>
              </a:rPr>
              <a:t>the deceiver of the whole world</a:t>
            </a:r>
            <a:r>
              <a:rPr lang="en-US" altLang="ko-KR" dirty="0" smtClean="0">
                <a:solidFill>
                  <a:schemeClr val="bg1"/>
                </a:solidFill>
              </a:rPr>
              <a:t>--he was thrown down to the earth, and his angels were thrown down with him.</a:t>
            </a:r>
            <a:endParaRPr lang="ko-KR" altLang="en-US" dirty="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계 </a:t>
            </a:r>
            <a:r>
              <a:rPr lang="en-US" altLang="ko-KR" dirty="0" smtClean="0">
                <a:solidFill>
                  <a:schemeClr val="bg1"/>
                </a:solidFill>
              </a:rPr>
              <a:t>12:10 </a:t>
            </a:r>
            <a:r>
              <a:rPr lang="ko-KR" altLang="en-US" dirty="0" smtClean="0">
                <a:solidFill>
                  <a:schemeClr val="bg1"/>
                </a:solidFill>
              </a:rPr>
              <a:t>그 때에 내가 들으니</a:t>
            </a:r>
            <a:r>
              <a:rPr lang="en-US" altLang="ko-KR" dirty="0" smtClean="0">
                <a:solidFill>
                  <a:schemeClr val="bg1"/>
                </a:solidFill>
              </a:rPr>
              <a:t>, </a:t>
            </a:r>
            <a:r>
              <a:rPr lang="ko-KR" altLang="en-US" dirty="0" smtClean="0">
                <a:solidFill>
                  <a:schemeClr val="bg1"/>
                </a:solidFill>
              </a:rPr>
              <a:t>하늘에서 큰 음성이 이렇게 울려 나왔습니다</a:t>
            </a:r>
            <a:r>
              <a:rPr lang="en-US" altLang="ko-KR" dirty="0" smtClean="0">
                <a:solidFill>
                  <a:schemeClr val="bg1"/>
                </a:solidFill>
              </a:rPr>
              <a:t>. "</a:t>
            </a:r>
            <a:r>
              <a:rPr lang="ko-KR" altLang="en-US" dirty="0" smtClean="0">
                <a:solidFill>
                  <a:schemeClr val="bg1"/>
                </a:solidFill>
              </a:rPr>
              <a:t>이제 우리 하나님의 구원과 권능과 나라가 이루어지고 하나님이 세우신 그리스도의 권세가 나타났다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And I heard a loud voice in heaven, saying, "Now the salvation and the power and the kingdom of our God and the authority of his Christ have come</a:t>
            </a:r>
            <a:r>
              <a:rPr lang="en-US" altLang="ko-KR" dirty="0" smtClean="0">
                <a:solidFill>
                  <a:schemeClr val="bg1"/>
                </a:solidFill>
              </a:rPr>
              <a:t>,</a:t>
            </a:r>
            <a:endParaRPr lang="ko-KR" altLang="en-US"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rgbClr val="FFC000"/>
                </a:solidFill>
              </a:rPr>
              <a:t>우리의 동료들을 헐뜯는 자</a:t>
            </a:r>
            <a:r>
              <a:rPr lang="en-US" altLang="ko-KR" dirty="0" smtClean="0">
                <a:solidFill>
                  <a:schemeClr val="bg1"/>
                </a:solidFill>
              </a:rPr>
              <a:t>, </a:t>
            </a:r>
            <a:r>
              <a:rPr lang="ko-KR" altLang="en-US" dirty="0" smtClean="0">
                <a:solidFill>
                  <a:schemeClr val="bg1"/>
                </a:solidFill>
              </a:rPr>
              <a:t>우리 하나님 앞에서 밤낮으로 </a:t>
            </a:r>
            <a:r>
              <a:rPr lang="ko-KR" altLang="en-US" dirty="0" smtClean="0">
                <a:solidFill>
                  <a:srgbClr val="FFC000"/>
                </a:solidFill>
              </a:rPr>
              <a:t>그들을 헐뜯는 자</a:t>
            </a:r>
            <a:r>
              <a:rPr lang="ko-KR" altLang="en-US" dirty="0" smtClean="0">
                <a:solidFill>
                  <a:schemeClr val="bg1"/>
                </a:solidFill>
              </a:rPr>
              <a:t>가 내쫓겼다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for </a:t>
            </a:r>
            <a:r>
              <a:rPr lang="en-US" altLang="ko-KR" dirty="0" smtClean="0">
                <a:solidFill>
                  <a:srgbClr val="FFC000"/>
                </a:solidFill>
              </a:rPr>
              <a:t>the accuser of our brothers </a:t>
            </a:r>
            <a:r>
              <a:rPr lang="en-US" altLang="ko-KR" dirty="0" smtClean="0">
                <a:solidFill>
                  <a:schemeClr val="bg1"/>
                </a:solidFill>
              </a:rPr>
              <a:t>has been thrown down, </a:t>
            </a:r>
            <a:r>
              <a:rPr lang="en-US" altLang="ko-KR" dirty="0" smtClean="0">
                <a:solidFill>
                  <a:srgbClr val="FFC000"/>
                </a:solidFill>
              </a:rPr>
              <a:t>who accuses them</a:t>
            </a:r>
            <a:r>
              <a:rPr lang="en-US" altLang="ko-KR" dirty="0" smtClean="0">
                <a:solidFill>
                  <a:schemeClr val="bg1"/>
                </a:solidFill>
              </a:rPr>
              <a:t> day and night before our God.</a:t>
            </a:r>
            <a:endParaRPr lang="ko-KR" altLang="en-US" dirty="0">
              <a:solidFill>
                <a:schemeClr val="bg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r>
              <a:rPr lang="ko-KR" altLang="en-US" dirty="0" smtClean="0">
                <a:solidFill>
                  <a:schemeClr val="bg1"/>
                </a:solidFill>
              </a:rPr>
              <a:t>그 뒤에 주님께서는 아론이 수송아지를 만든 일로 이 백성에게 </a:t>
            </a:r>
            <a:r>
              <a:rPr lang="ko-KR" altLang="en-US" dirty="0" smtClean="0">
                <a:solidFill>
                  <a:srgbClr val="FFC000"/>
                </a:solidFill>
              </a:rPr>
              <a:t>재앙을 내리셨다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a:t>
            </a:r>
            <a:r>
              <a:rPr lang="en-US" altLang="ko-KR" dirty="0" smtClean="0">
                <a:solidFill>
                  <a:srgbClr val="FFC000"/>
                </a:solidFill>
              </a:rPr>
              <a:t>Then the LORD sent a plague on the people</a:t>
            </a:r>
            <a:r>
              <a:rPr lang="en-US" altLang="ko-KR" dirty="0" smtClean="0">
                <a:solidFill>
                  <a:schemeClr val="bg1"/>
                </a:solidFill>
              </a:rPr>
              <a:t>, because they made the calf, the one that Aaron made.</a:t>
            </a:r>
            <a:endParaRPr lang="ko-KR" alt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fontScale="90000"/>
          </a:bodyPr>
          <a:lstStyle/>
          <a:p>
            <a:r>
              <a:rPr lang="ko-KR" altLang="en-US" dirty="0" smtClean="0">
                <a:solidFill>
                  <a:schemeClr val="bg1"/>
                </a:solidFill>
              </a:rPr>
              <a:t>출 </a:t>
            </a:r>
            <a:r>
              <a:rPr lang="en-US" altLang="ko-KR" dirty="0" smtClean="0">
                <a:solidFill>
                  <a:schemeClr val="bg1"/>
                </a:solidFill>
              </a:rPr>
              <a:t>34:6-7 (Exodus 346-7)</a:t>
            </a:r>
            <a:br>
              <a:rPr lang="en-US" altLang="ko-KR" dirty="0" smtClean="0">
                <a:solidFill>
                  <a:schemeClr val="bg1"/>
                </a:solidFill>
              </a:rPr>
            </a:br>
            <a:r>
              <a:rPr lang="ko-KR" altLang="en-US" dirty="0" smtClean="0">
                <a:solidFill>
                  <a:schemeClr val="bg1"/>
                </a:solidFill>
              </a:rPr>
              <a:t>주님께서 모세의 앞으로 지나가시면서 선포하셨다</a:t>
            </a:r>
            <a:r>
              <a:rPr lang="en-US" altLang="ko-KR" dirty="0" smtClean="0">
                <a:solidFill>
                  <a:schemeClr val="bg1"/>
                </a:solidFill>
              </a:rPr>
              <a:t>. "</a:t>
            </a:r>
            <a:r>
              <a:rPr lang="ko-KR" altLang="en-US" dirty="0" smtClean="0">
                <a:solidFill>
                  <a:schemeClr val="bg1"/>
                </a:solidFill>
              </a:rPr>
              <a:t>주</a:t>
            </a:r>
            <a:r>
              <a:rPr lang="en-US" altLang="ko-KR" dirty="0" smtClean="0">
                <a:solidFill>
                  <a:schemeClr val="bg1"/>
                </a:solidFill>
              </a:rPr>
              <a:t>, </a:t>
            </a:r>
            <a:r>
              <a:rPr lang="ko-KR" altLang="en-US" dirty="0" smtClean="0">
                <a:solidFill>
                  <a:schemeClr val="bg1"/>
                </a:solidFill>
              </a:rPr>
              <a:t>나 주는 자비롭고 은혜로우며</a:t>
            </a:r>
            <a:r>
              <a:rPr lang="en-US" altLang="ko-KR" dirty="0" smtClean="0">
                <a:solidFill>
                  <a:schemeClr val="bg1"/>
                </a:solidFill>
              </a:rPr>
              <a:t>, </a:t>
            </a:r>
            <a:r>
              <a:rPr lang="ko-KR" altLang="en-US" dirty="0" smtClean="0">
                <a:solidFill>
                  <a:schemeClr val="bg1"/>
                </a:solidFill>
              </a:rPr>
              <a:t>노하기를 더디하고</a:t>
            </a:r>
            <a:r>
              <a:rPr lang="en-US" altLang="ko-KR" dirty="0" smtClean="0">
                <a:solidFill>
                  <a:schemeClr val="bg1"/>
                </a:solidFill>
              </a:rPr>
              <a:t>, </a:t>
            </a:r>
            <a:r>
              <a:rPr lang="ko-KR" altLang="en-US" dirty="0" smtClean="0">
                <a:solidFill>
                  <a:schemeClr val="bg1"/>
                </a:solidFill>
              </a:rPr>
              <a:t>한결같은 사랑과 진실이 풍성한 하나님이다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The LORD passed before him and proclaimed, "The LORD, the LORD, a God merciful and gracious, slow to anger, and abounding in steadfast love and faithfulness,</a:t>
            </a:r>
            <a:endParaRPr lang="ko-KR" alt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r>
              <a:rPr lang="ko-KR" altLang="en-US" dirty="0" smtClean="0">
                <a:solidFill>
                  <a:schemeClr val="bg1"/>
                </a:solidFill>
              </a:rPr>
              <a:t>수천 대에 이르기까지</a:t>
            </a:r>
            <a:r>
              <a:rPr lang="en-US" altLang="ko-KR" dirty="0" smtClean="0">
                <a:solidFill>
                  <a:schemeClr val="bg1"/>
                </a:solidFill>
              </a:rPr>
              <a:t>, </a:t>
            </a:r>
            <a:r>
              <a:rPr lang="ko-KR" altLang="en-US" dirty="0" smtClean="0">
                <a:solidFill>
                  <a:schemeClr val="bg1"/>
                </a:solidFill>
              </a:rPr>
              <a:t>한결같은 사랑을 베풀며</a:t>
            </a:r>
            <a:r>
              <a:rPr lang="en-US" altLang="ko-KR" dirty="0" smtClean="0">
                <a:solidFill>
                  <a:schemeClr val="bg1"/>
                </a:solidFill>
              </a:rPr>
              <a:t>, </a:t>
            </a:r>
            <a:r>
              <a:rPr lang="ko-KR" altLang="en-US" dirty="0" smtClean="0">
                <a:solidFill>
                  <a:schemeClr val="bg1"/>
                </a:solidFill>
              </a:rPr>
              <a:t>악과 허물과 죄를 용서하는 하나님이다</a:t>
            </a:r>
            <a:r>
              <a:rPr lang="en-US" altLang="ko-KR" dirty="0" smtClean="0">
                <a:solidFill>
                  <a:schemeClr val="bg1"/>
                </a:solidFill>
              </a:rPr>
              <a:t>. </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keeping steadfast love for thousands, forgiving iniquity and transgression and sin, </a:t>
            </a:r>
            <a:br>
              <a:rPr lang="en-US" altLang="ko-KR" dirty="0" smtClean="0">
                <a:solidFill>
                  <a:schemeClr val="bg1"/>
                </a:solidFill>
              </a:rPr>
            </a:br>
            <a:endParaRPr lang="ko-KR" alt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r>
              <a:rPr lang="ko-KR" altLang="en-US" dirty="0" smtClean="0">
                <a:solidFill>
                  <a:schemeClr val="bg1"/>
                </a:solidFill>
              </a:rPr>
              <a:t>그러나 나는 </a:t>
            </a:r>
            <a:r>
              <a:rPr lang="ko-KR" altLang="en-US" dirty="0" smtClean="0">
                <a:solidFill>
                  <a:srgbClr val="FFC000"/>
                </a:solidFill>
              </a:rPr>
              <a:t>죄를 벌하지 않은 채 그냥 넘기지는 아니한다</a:t>
            </a:r>
            <a:r>
              <a:rPr lang="en-US" altLang="ko-KR" dirty="0" smtClean="0">
                <a:solidFill>
                  <a:schemeClr val="bg1"/>
                </a:solidFill>
              </a:rPr>
              <a:t>. </a:t>
            </a:r>
            <a:r>
              <a:rPr lang="ko-KR" altLang="en-US" dirty="0" smtClean="0">
                <a:solidFill>
                  <a:schemeClr val="bg1"/>
                </a:solidFill>
              </a:rPr>
              <a:t>아버지가 죄를 지으면</a:t>
            </a:r>
            <a:r>
              <a:rPr lang="en-US" altLang="ko-KR" dirty="0" smtClean="0">
                <a:solidFill>
                  <a:schemeClr val="bg1"/>
                </a:solidFill>
              </a:rPr>
              <a:t>, </a:t>
            </a:r>
            <a:r>
              <a:rPr lang="ko-KR" altLang="en-US" dirty="0" smtClean="0">
                <a:solidFill>
                  <a:schemeClr val="bg1"/>
                </a:solidFill>
              </a:rPr>
              <a:t>본인에게 뿐만 아니라 삼사 대 자손에게까지 벌을 내린다</a:t>
            </a:r>
            <a:r>
              <a:rPr lang="en-US" altLang="ko-KR" dirty="0" smtClean="0">
                <a:solidFill>
                  <a:schemeClr val="bg1"/>
                </a:solidFill>
              </a:rPr>
              <a:t>.“</a:t>
            </a:r>
            <a:br>
              <a:rPr lang="en-US" altLang="ko-KR" dirty="0" smtClean="0">
                <a:solidFill>
                  <a:schemeClr val="bg1"/>
                </a:solidFill>
              </a:rPr>
            </a:br>
            <a:r>
              <a:rPr lang="en-US" altLang="ko-KR" dirty="0" smtClean="0">
                <a:solidFill>
                  <a:schemeClr val="bg1"/>
                </a:solidFill>
              </a:rPr>
              <a:t/>
            </a:r>
            <a:br>
              <a:rPr lang="en-US" altLang="ko-KR" dirty="0" smtClean="0">
                <a:solidFill>
                  <a:schemeClr val="bg1"/>
                </a:solidFill>
              </a:rPr>
            </a:br>
            <a:r>
              <a:rPr lang="en-US" altLang="ko-KR" dirty="0" smtClean="0">
                <a:solidFill>
                  <a:schemeClr val="bg1"/>
                </a:solidFill>
              </a:rPr>
              <a:t> but </a:t>
            </a:r>
            <a:r>
              <a:rPr lang="en-US" altLang="ko-KR" dirty="0" smtClean="0">
                <a:solidFill>
                  <a:srgbClr val="FFC000"/>
                </a:solidFill>
              </a:rPr>
              <a:t>who will by no means clear the guilty</a:t>
            </a:r>
            <a:r>
              <a:rPr lang="en-US" altLang="ko-KR" dirty="0" smtClean="0">
                <a:solidFill>
                  <a:schemeClr val="bg1"/>
                </a:solidFill>
              </a:rPr>
              <a:t>, visiting the iniquity of the fathers on the children and the children's children, to the third and the fourth generation." </a:t>
            </a:r>
            <a:endParaRPr lang="ko-KR" alt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lstStyle/>
          <a:p>
            <a:endParaRPr lang="ko-KR" alt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2332</TotalTime>
  <Words>494</Words>
  <Application>Microsoft Office PowerPoint</Application>
  <PresentationFormat>On-screen Show (4:3)</PresentationFormat>
  <Paragraphs>30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Slide 1</vt:lpstr>
      <vt:lpstr>출 32:33-35(Exodus 32:33-35) 주님께서 모세에게 말씀하셨다. "누구든지 나에게 죄를 지으면, 나는 오직 그 사람만을 나의 책에서 지운다.  But the LORD said to Moses, "Whoever has sinned against me, I will blot out of my book.</vt:lpstr>
      <vt:lpstr>이제 너는 가서, 내가 너에게 말한 곳으로 백성을 인도하여라. 보아라, 나의 천사가 너를 인도할 것이다. 그러나 기억하여라. 때가 되면, 내가 그들에게 반드시 죄를 묻겠다.“   But now go, lead the people to the place about which I have spoken to you; behold, my angel shall go before you. Nevertheless, in the day when I visit, I will visit their sin upon them."</vt:lpstr>
      <vt:lpstr>그 뒤에 주님께서는 아론이 수송아지를 만든 일로 이 백성에게 재앙을 내리셨다.   Then the LORD sent a plague on the people, because they made the calf, the one that Aaron made.</vt:lpstr>
      <vt:lpstr>Slide 5</vt:lpstr>
      <vt:lpstr>출 34:6-7 (Exodus 346-7) 주님께서 모세의 앞으로 지나가시면서 선포하셨다. "주, 나 주는 자비롭고 은혜로우며, 노하기를 더디하고, 한결같은 사랑과 진실이 풍성한 하나님이다.  The LORD passed before him and proclaimed, "The LORD, the LORD, a God merciful and gracious, slow to anger, and abounding in steadfast love and faithfulness,</vt:lpstr>
      <vt:lpstr>수천 대에 이르기까지, 한결같은 사랑을 베풀며, 악과 허물과 죄를 용서하는 하나님이다.   keeping steadfast love for thousands, forgiving iniquity and transgression and sin,  </vt:lpstr>
      <vt:lpstr>그러나 나는 죄를 벌하지 않은 채 그냥 넘기지는 아니한다. 아버지가 죄를 지으면, 본인에게 뿐만 아니라 삼사 대 자손에게까지 벌을 내린다.“   but who will by no means clear the guilty, visiting the iniquity of the fathers on the children and the children's children, to the third and the fourth generation." </vt:lpstr>
      <vt:lpstr>Slide 9</vt:lpstr>
      <vt:lpstr>히 9:22 율법에 따르면, 거의 모든 것이 피로 깨끗해집니다. 그리고 피를 흘림이 없이는, 죄를 사함이 이루어지지 않습니다.   Indeed, under the law almost everything is purified with blood, and without the shedding of blood there is no forgiveness of sins.</vt:lpstr>
      <vt:lpstr>Slide 11</vt:lpstr>
      <vt:lpstr>레 20:10 (Lev. 20:10) 남자가 다른 남자의 아내 곧 자기의 이웃집 아내와 간통하면, 간음한 두 남녀는 함께 반드시 사형에 처해야 한다.  If a man commits adultery with the wife of his neighbor, both the adulterer and the adulteress shall surely be put to death. </vt:lpstr>
      <vt:lpstr>신 22:22 (Deut. 22:22) 어떤 남자가 남의 아내와 정을 통하다가 들켰을 때에는, 정을 통한 남자와 여자를 다 죽여서, 이스라엘에서 이런 악의 뿌리를 뽑아야 합니다.  "If a man is found lying with the wife of another man, both of them shall die, the man who lay with the woman, and the woman. So you shall purge the evil from Israel.</vt:lpstr>
      <vt:lpstr>Slide 14</vt:lpstr>
      <vt:lpstr>창 2:17 (Gen 2:17) 그러나 선과 악을 알게 하는 나무의 열매만은 먹어서는 안 된다. 그것을 먹는 날에는, 너는 반드시 죽는다.   but of the tree of the knowledge of good and evil you shall not eat, for in the day that you eat of it you shall surely die.  </vt:lpstr>
      <vt:lpstr>히 9:22 (Heb. 9:22) 율법에 따르면, 거의 모든 것이 피로 깨끗해집니다. 그리고 피를 흘림이 없이는, 죄를 사함이 이루어지지 않습니다.   Indeed, under the law almost everything is purified with blood, and without the shedding of blood there is no forgiveness of sins.</vt:lpstr>
      <vt:lpstr>Slide 17</vt:lpstr>
      <vt:lpstr>갈 3:13 (Gal. 3:13) 그리스도께서 우리를 위하여 저주를 받은 사람이 되심으로써, 우리를 율법의 저주에서 속량해 주셨습니다.   Christ redeemed us from the curse of the law by becoming a curse for us </vt:lpstr>
      <vt:lpstr>기록된 바 "나무에 달린 자는 모두 저주를 받은 자이다" 하였기 때문입니다.   for it is written, "Cursed is everyone who is hanged on a tree"</vt:lpstr>
      <vt:lpstr>Slide 20</vt:lpstr>
      <vt:lpstr>마 18:23 그러므로, 하늘 나라는 마치 자기 종들과 셈을 가리려고 하는 어떤 왕과 같다.  "Therefore the kingdom of heaven may be compared to a king who wished to settle accounts with his servants.</vt:lpstr>
      <vt:lpstr>마 18:24 왕이 셈을 가리기 시작하니, 만 달란트 빚진 종 하나가 왕 앞에 끌려왔다.  When he began to settle, one was brought to him who owed him ten thousand talents.</vt:lpstr>
      <vt:lpstr>마 18:25 그런데 그는 빚을 갚을 돈이 없으므로, 주인은 그 종에게, 자신과 그 아내와 자녀들과 그 밖에 그가 가진 것을 모두 팔아서 갚으라고 명령하였다.  And since he could not pay, his master ordered him to be sold, with his wife and children and all that he had, and payment to be made.</vt:lpstr>
      <vt:lpstr>마 18:26 그랬더니 종이 그 앞에 무릎을 꿇고, '참아 주십시오. 다 갚겠습니다' 하고 애원하였다.  So the servant fell on his knees, imploring him, 'Have patience with me, and I will pay you everything.'</vt:lpstr>
      <vt:lpstr>마 18:27 주인은 그 종을 가엾게 여겨서, 그를 놓아주고, 빚을 없애 주었다.  And out of pity for him, the master of that servant released him and forgave him the debt.</vt:lpstr>
      <vt:lpstr>마 18:28 그러나 그 종은 나가서, 자기에게 백 데나리온 빚진 동료 하나를 만나자, 붙들어서 멱살을 잡고 말하기를 '내게 빚진 것을 갚아라' 하였다.  But when that same servant went out, he found one of his fellow servants who owed him a hundred denarii, and seizing him, he began to choke him, saying, 'Pay what you owe.'</vt:lpstr>
      <vt:lpstr>마 18:29 그 동료는 엎드려 간청하였다. '참아 주게. 내가 갚겠네.‘  So his fellow servant fell down and pleaded with him, 'Have patience with me, and I will pay you.'</vt:lpstr>
      <vt:lpstr>마 18:30 그러나 그는 들어주려 하지 않고, 가서 그 동료를 감옥에 집어넣고, 빚진 돈을 갚을 때까지 갇혀 있게 하였다.  He refused and went and put him in prison until he should pay the debt.</vt:lpstr>
      <vt:lpstr>마 18:31 다른 종들이 이 광경을 보고, 매우 딱하게 여겨서, 가서 주인에게 그 일을 다 일렀다.  When his fellow servants saw what had taken place, they were greatly distressed, and they went and reported to their master all that had taken place.</vt:lpstr>
      <vt:lpstr>마 18:32 그러자 주인이 그 종을 불러다 놓고 말하였다. '이 악한 종아, 네가 애원하기에, 나는 너에게 그 빚을 다 없애 주었다.  Then his master summoned him and said to him, 'You wicked servant! I forgave you all that debt because you pleaded with me.</vt:lpstr>
      <vt:lpstr>마 18:33 내가 너를 불쌍히 여긴 것처럼, 너도 네 동료를 불쌍히 여겼어야 할 것이 아니냐?‘  And should not you have had mercy on your fellow servant, as I had mercy on you?'</vt:lpstr>
      <vt:lpstr>마 18:34 주인이 노하여, 그를 형무소 관리에게 넘겨주고, 빚진 것을 다 갚을 때까지 가두어 두게 하였다.  And in anger his master delivered him to the jailers, until he should pay all his debt.</vt:lpstr>
      <vt:lpstr>마 18:35 너희가 각각 진심으로 자기 형제자매를 용서해 주지 않으면, 나의 하늘 아버지께서도 너희에게 그와 같이 하실 것이다.“  So also my heavenly Father will do to every one of you, if you do not forgive your brother from your heart."</vt:lpstr>
      <vt:lpstr>Slide 34</vt:lpstr>
      <vt:lpstr>계 12:9 그래서 그 큰 용, 곧 그 옛 뱀은 땅으로 내쫓겼습니다. 그 큰 용은 악마라고도 하고, 사탄이라고도 하는데,    And the great dragon was thrown down, that ancient serpent, who is called the devil and Satan, </vt:lpstr>
      <vt:lpstr>온 세계를 미혹하던 자입니다. 그 용의 부하들도 그와 함께 땅으로 내쫓겼습니다.   the deceiver of the whole world--he was thrown down to the earth, and his angels were thrown down with him.</vt:lpstr>
      <vt:lpstr>계 12:10 그 때에 내가 들으니, 하늘에서 큰 음성이 이렇게 울려 나왔습니다. "이제 우리 하나님의 구원과 권능과 나라가 이루어지고 하나님이 세우신 그리스도의 권세가 나타났다.   And I heard a loud voice in heaven, saying, "Now the salvation and the power and the kingdom of our God and the authority of his Christ have come,</vt:lpstr>
      <vt:lpstr>우리의 동료들을 헐뜯는 자, 우리 하나님 앞에서 밤낮으로 그들을 헐뜯는 자가 내쫓겼다.   for the accuser of our brothers has been thrown down, who accuses them day and night before our God.</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사용자</dc:creator>
  <cp:lastModifiedBy>Windows 사용자</cp:lastModifiedBy>
  <cp:revision>52</cp:revision>
  <dcterms:created xsi:type="dcterms:W3CDTF">2010-08-18T00:00:00Z</dcterms:created>
  <dcterms:modified xsi:type="dcterms:W3CDTF">2010-08-22T05:25:10Z</dcterms:modified>
</cp:coreProperties>
</file>